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Relationship Id="rId2" Type="http://schemas.openxmlformats.org/package/2006/relationships/metadata/core-properties" Target="docProps/core.xml"/>
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12192000" cy="6858000"/>
  <p:notesSz cx="6858000" cy="9144000"/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3" Type="http://schemas.openxmlformats.org/officeDocument/2006/relationships/slide" Target="slides/slide1.xml"/>
<Relationship Id="rId4" Type="http://schemas.openxmlformats.org/officeDocument/2006/relationships/slide" Target="slides/slide2.xml"/>
<Relationship Id="rId5" Type="http://schemas.openxmlformats.org/officeDocument/2006/relationships/slide" Target="slides/slide3.xml"/>
<Relationship Id="rId99" Type="http://schemas.openxmlformats.org/officeDocument/2006/relationships/theme" Target="theme/theme1.xml"/>
</Relationship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"/>
          <p:cNvSpPr/>
          <p:nvPr/>
        </p:nvSpPr>
        <p:spPr>
          <a:xfrm>
            <a:off x="0" y="0"/>
            <a:ext cx="12192000" cy="160020"/>
          </a:xfrm>
          <a:prstGeom prst="rect">
            <a:avLst/>
          </a:prstGeom>
          <a:solidFill>
            <a:srgbClr val="85303A"/>
          </a:solidFill>
        </p:spPr>
        <p:txBody>
          <a:bodyPr/>
          <a:lstStyle/>
          <a:p>
            <a:endParaRPr lang="tr-TR"/>
          </a:p>
        </p:txBody>
      </p:sp>
      <p:sp>
        <p:nvSpPr>
          <p:cNvPr id="3" name="Kicker"/>
          <p:cNvSpPr txBox="1"/>
          <p:nvPr/>
        </p:nvSpPr>
        <p:spPr>
          <a:xfrm>
            <a:off x="685800" y="548640"/>
            <a:ext cx="108204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0" indent="0">
              <a:spcBef>
                <a:spcPts val="0"/>
              </a:spcBef>
              <a:lnSpc>
                <a:spcPct val="130000"/>
              </a:lnSpc>
            </a:pPr>
            <a:r>
              <a:rPr lang="tr-TR" sz="1400" b="1" dirty="0">
                <a:solidFill>
                  <a:srgbClr val="B0893E"/>
                </a:solidFill>
                <a:latin typeface="Calibri"/>
              </a:rPr>
              <a:t>BASIN KITI  ·  2026</a:t>
            </a:r>
            <a:endParaRPr lang="tr-TR" sz="1400" b="1" dirty="0"/>
          </a:p>
        </p:txBody>
      </p:sp>
      <p:sp>
        <p:nvSpPr>
          <p:cNvPr id="4" name="Title"/>
          <p:cNvSpPr txBox="1"/>
          <p:nvPr/>
        </p:nvSpPr>
        <p:spPr>
          <a:xfrm>
            <a:off x="685800" y="1051560"/>
            <a:ext cx="10820400" cy="11430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0" indent="0">
              <a:spcBef>
                <a:spcPts val="0"/>
              </a:spcBef>
              <a:lnSpc>
                <a:spcPct val="130000"/>
              </a:lnSpc>
            </a:pPr>
            <a:r>
              <a:rPr lang="tr-TR" sz="3600" dirty="0">
                <a:solidFill>
                  <a:srgbClr val="17100F"/>
                </a:solidFill>
                <a:latin typeface="Georgia"/>
              </a:rPr>
              <a:t>RHM Teras Restoran</a:t>
            </a:r>
            <a:endParaRPr lang="tr-TR" sz="3600" dirty="0"/>
          </a:p>
        </p:txBody>
      </p:sp>
      <p:sp>
        <p:nvSpPr>
          <p:cNvPr id="5" name="Body"/>
          <p:cNvSpPr txBox="1"/>
          <p:nvPr/>
        </p:nvSpPr>
        <p:spPr>
          <a:xfrm>
            <a:off x="685800" y="2286000"/>
            <a:ext cx="10820400" cy="40000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0" indent="0">
              <a:spcBef>
                <a:spcPts val="0"/>
              </a:spcBef>
              <a:lnSpc>
                <a:spcPct val="130000"/>
              </a:lnSpc>
            </a:pPr>
            <a:r>
              <a:rPr lang="tr-TR" sz="1800" dirty="0">
                <a:solidFill>
                  <a:srgbClr val="3A2C2A"/>
                </a:solidFill>
                <a:latin typeface="Calibri"/>
              </a:rPr>
              <a:t>Müzenin terasında.</a:t>
            </a:r>
            <a:endParaRPr lang="tr-TR" sz="1800" dirty="0"/>
          </a:p>
          <a:p>
            <a:pPr marL="0" indent="0">
              <a:spcBef>
                <a:spcPts val="800"/>
              </a:spcBef>
            </a:pPr>
            <a:endParaRPr lang="tr-TR" sz="1800" dirty="0">
              <a:solidFill>
                <a:srgbClr val="3A2C2A"/>
              </a:solidFill>
              <a:latin typeface="Calibri"/>
            </a:endParaRPr>
          </a:p>
          <a:p>
            <a:pPr marL="0" indent="0">
              <a:spcBef>
                <a:spcPts val="800"/>
              </a:spcBef>
              <a:lnSpc>
                <a:spcPct val="130000"/>
              </a:lnSpc>
            </a:pPr>
            <a:r>
              <a:rPr lang="tr-TR" sz="1800" dirty="0">
                <a:solidFill>
                  <a:srgbClr val="3A2C2A"/>
                </a:solidFill>
                <a:latin typeface="Calibri"/>
              </a:rPr>
              <a:t>Türkiye İş Bankası Resim Heykel Müzesi’nin teras katında yer alan, herkese açık bir restoran.</a:t>
            </a:r>
            <a:endParaRPr lang="tr-TR" sz="1800" dirty="0"/>
          </a:p>
          <a:p>
            <a:pPr marL="0" indent="0">
              <a:spcBef>
                <a:spcPts val="800"/>
              </a:spcBef>
              <a:lnSpc>
                <a:spcPct val="130000"/>
              </a:lnSpc>
            </a:pPr>
            <a:r>
              <a:rPr lang="tr-TR" sz="1800" dirty="0">
                <a:solidFill>
                  <a:srgbClr val="3A2C2A"/>
                </a:solidFill>
                <a:latin typeface="Calibri"/>
              </a:rPr>
              <a:t>Modern Türk mutfağını İstanbul manzarası ve sanatla aynı sofrada buluşturur.</a:t>
            </a:r>
            <a:endParaRPr lang="tr-TR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"/>
          <p:cNvSpPr/>
          <p:nvPr/>
        </p:nvSpPr>
        <p:spPr>
          <a:xfrm>
            <a:off x="0" y="0"/>
            <a:ext cx="12192000" cy="160020"/>
          </a:xfrm>
          <a:prstGeom prst="rect">
            <a:avLst/>
          </a:prstGeom>
          <a:solidFill>
            <a:srgbClr val="85303A"/>
          </a:solidFill>
        </p:spPr>
        <p:txBody>
          <a:bodyPr/>
          <a:lstStyle/>
          <a:p>
            <a:endParaRPr lang="tr-TR"/>
          </a:p>
        </p:txBody>
      </p:sp>
      <p:sp>
        <p:nvSpPr>
          <p:cNvPr id="3" name="Kicker"/>
          <p:cNvSpPr txBox="1"/>
          <p:nvPr/>
        </p:nvSpPr>
        <p:spPr>
          <a:xfrm>
            <a:off x="685800" y="548640"/>
            <a:ext cx="108204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0" indent="0">
              <a:spcBef>
                <a:spcPts val="0"/>
              </a:spcBef>
              <a:lnSpc>
                <a:spcPct val="130000"/>
              </a:lnSpc>
            </a:pPr>
            <a:r>
              <a:rPr lang="tr-TR" sz="1400" b="1" dirty="0">
                <a:solidFill>
                  <a:srgbClr val="B0893E"/>
                </a:solidFill>
                <a:latin typeface="Calibri"/>
              </a:rPr>
              <a:t>KISA TANITIM</a:t>
            </a:r>
            <a:endParaRPr lang="tr-TR" sz="1400" b="1" dirty="0"/>
          </a:p>
        </p:txBody>
      </p:sp>
      <p:sp>
        <p:nvSpPr>
          <p:cNvPr id="4" name="Title"/>
          <p:cNvSpPr txBox="1"/>
          <p:nvPr/>
        </p:nvSpPr>
        <p:spPr>
          <a:xfrm>
            <a:off x="685800" y="1051560"/>
            <a:ext cx="10820400" cy="11430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0" indent="0">
              <a:spcBef>
                <a:spcPts val="0"/>
              </a:spcBef>
              <a:lnSpc>
                <a:spcPct val="130000"/>
              </a:lnSpc>
            </a:pPr>
            <a:r>
              <a:rPr lang="tr-TR" sz="3600" dirty="0">
                <a:solidFill>
                  <a:srgbClr val="17100F"/>
                </a:solidFill>
                <a:latin typeface="Georgia"/>
              </a:rPr>
              <a:t>Mekânın kimliği</a:t>
            </a:r>
            <a:endParaRPr lang="tr-TR" sz="3600" dirty="0"/>
          </a:p>
        </p:txBody>
      </p:sp>
      <p:sp>
        <p:nvSpPr>
          <p:cNvPr id="5" name="Body"/>
          <p:cNvSpPr txBox="1"/>
          <p:nvPr/>
        </p:nvSpPr>
        <p:spPr>
          <a:xfrm>
            <a:off x="685800" y="2286000"/>
            <a:ext cx="10820400" cy="40000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0" indent="0">
              <a:spcBef>
                <a:spcPts val="0"/>
              </a:spcBef>
              <a:lnSpc>
                <a:spcPct val="130000"/>
              </a:lnSpc>
            </a:pPr>
            <a:r>
              <a:rPr lang="tr-TR" sz="1800" dirty="0">
                <a:solidFill>
                  <a:srgbClr val="3A2C2A"/>
                </a:solidFill>
                <a:latin typeface="Calibri"/>
              </a:rPr>
              <a:t>RHM Teras herkese açık bir restorandır.</a:t>
            </a:r>
            <a:endParaRPr lang="tr-TR" sz="1800" dirty="0"/>
          </a:p>
          <a:p>
            <a:pPr marL="0" indent="0">
              <a:spcBef>
                <a:spcPts val="800"/>
              </a:spcBef>
              <a:lnSpc>
                <a:spcPct val="130000"/>
              </a:lnSpc>
            </a:pPr>
            <a:r>
              <a:rPr lang="tr-TR" sz="1800" dirty="0">
                <a:solidFill>
                  <a:srgbClr val="3A2C2A"/>
                </a:solidFill>
                <a:latin typeface="Calibri"/>
              </a:rPr>
              <a:t>Türkiye İş Bankası Resim Heykel Müzesi’nin terasında yer alır.</a:t>
            </a:r>
            <a:endParaRPr lang="tr-TR" sz="1800" dirty="0"/>
          </a:p>
          <a:p>
            <a:pPr marL="0" indent="0">
              <a:spcBef>
                <a:spcPts val="800"/>
              </a:spcBef>
              <a:lnSpc>
                <a:spcPct val="130000"/>
              </a:lnSpc>
            </a:pPr>
            <a:r>
              <a:rPr lang="tr-TR" sz="1800" dirty="0">
                <a:solidFill>
                  <a:srgbClr val="3A2C2A"/>
                </a:solidFill>
                <a:latin typeface="Calibri"/>
              </a:rPr>
              <a:t>Modern Türk mutfağını İstanbul manzarası ve sanatla bir araya getirir.</a:t>
            </a:r>
            <a:endParaRPr lang="tr-TR" sz="1800" dirty="0"/>
          </a:p>
          <a:p>
            <a:pPr marL="0" indent="0">
              <a:spcBef>
                <a:spcPts val="800"/>
              </a:spcBef>
            </a:pPr>
            <a:endParaRPr lang="tr-TR" sz="1800" dirty="0">
              <a:solidFill>
                <a:srgbClr val="3A2C2A"/>
              </a:solidFill>
              <a:latin typeface="Calibri"/>
            </a:endParaRPr>
          </a:p>
          <a:p>
            <a:pPr marL="0" indent="0">
              <a:spcBef>
                <a:spcPts val="800"/>
              </a:spcBef>
              <a:lnSpc>
                <a:spcPct val="130000"/>
              </a:lnSpc>
            </a:pPr>
            <a:r>
              <a:rPr lang="tr-TR" sz="1800" dirty="0">
                <a:solidFill>
                  <a:srgbClr val="3A2C2A"/>
                </a:solidFill>
                <a:latin typeface="Calibri"/>
              </a:rPr>
              <a:t>Pazartesi hariç her gün 12.00 – 22.00</a:t>
            </a:r>
            <a:endParaRPr lang="tr-TR" sz="1800" dirty="0"/>
          </a:p>
          <a:p>
            <a:pPr marL="0" indent="0">
              <a:spcBef>
                <a:spcPts val="800"/>
              </a:spcBef>
              <a:lnSpc>
                <a:spcPct val="130000"/>
              </a:lnSpc>
            </a:pPr>
            <a:r>
              <a:rPr lang="tr-TR" sz="1800" dirty="0">
                <a:solidFill>
                  <a:srgbClr val="3A2C2A"/>
                </a:solidFill>
                <a:latin typeface="Calibri"/>
              </a:rPr>
              <a:t>Asmalı Mescit, İstiklal Cd. No:144</a:t>
            </a:r>
            <a:endParaRPr lang="tr-TR" sz="1800" dirty="0"/>
          </a:p>
          <a:p>
            <a:pPr marL="0" indent="0">
              <a:spcBef>
                <a:spcPts val="800"/>
              </a:spcBef>
              <a:lnSpc>
                <a:spcPct val="130000"/>
              </a:lnSpc>
            </a:pPr>
            <a:r>
              <a:rPr lang="tr-TR" sz="1800" dirty="0">
                <a:solidFill>
                  <a:srgbClr val="3A2C2A"/>
                </a:solidFill>
                <a:latin typeface="Calibri"/>
              </a:rPr>
              <a:t>Teras Katı, 34433 Beyoğlu / İstanbul</a:t>
            </a:r>
            <a:endParaRPr lang="tr-TR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"/>
          <p:cNvSpPr/>
          <p:nvPr/>
        </p:nvSpPr>
        <p:spPr>
          <a:xfrm>
            <a:off x="0" y="0"/>
            <a:ext cx="12192000" cy="160020"/>
          </a:xfrm>
          <a:prstGeom prst="rect">
            <a:avLst/>
          </a:prstGeom>
          <a:solidFill>
            <a:srgbClr val="85303A"/>
          </a:solidFill>
        </p:spPr>
        <p:txBody>
          <a:bodyPr/>
          <a:lstStyle/>
          <a:p>
            <a:endParaRPr lang="tr-TR"/>
          </a:p>
        </p:txBody>
      </p:sp>
      <p:sp>
        <p:nvSpPr>
          <p:cNvPr id="3" name="Kicker"/>
          <p:cNvSpPr txBox="1"/>
          <p:nvPr/>
        </p:nvSpPr>
        <p:spPr>
          <a:xfrm>
            <a:off x="685800" y="548640"/>
            <a:ext cx="10820400" cy="457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0" indent="0">
              <a:spcBef>
                <a:spcPts val="0"/>
              </a:spcBef>
              <a:lnSpc>
                <a:spcPct val="130000"/>
              </a:lnSpc>
            </a:pPr>
            <a:r>
              <a:rPr lang="tr-TR" sz="1400" b="1" dirty="0">
                <a:solidFill>
                  <a:srgbClr val="B0893E"/>
                </a:solidFill>
                <a:latin typeface="Calibri"/>
              </a:rPr>
              <a:t>MEDYA MATERYALLERİ</a:t>
            </a:r>
            <a:endParaRPr lang="tr-TR" sz="1400" b="1" dirty="0"/>
          </a:p>
        </p:txBody>
      </p:sp>
      <p:sp>
        <p:nvSpPr>
          <p:cNvPr id="4" name="Title"/>
          <p:cNvSpPr txBox="1"/>
          <p:nvPr/>
        </p:nvSpPr>
        <p:spPr>
          <a:xfrm>
            <a:off x="685800" y="1051560"/>
            <a:ext cx="10820400" cy="11430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0" indent="0">
              <a:spcBef>
                <a:spcPts val="0"/>
              </a:spcBef>
              <a:lnSpc>
                <a:spcPct val="130000"/>
              </a:lnSpc>
            </a:pPr>
            <a:r>
              <a:rPr lang="tr-TR" sz="3600" dirty="0">
                <a:solidFill>
                  <a:srgbClr val="17100F"/>
                </a:solidFill>
                <a:latin typeface="Georgia"/>
              </a:rPr>
              <a:t>Logo, fotoğraf, iletişim</a:t>
            </a:r>
            <a:endParaRPr lang="tr-TR" sz="3600" dirty="0"/>
          </a:p>
        </p:txBody>
      </p:sp>
      <p:sp>
        <p:nvSpPr>
          <p:cNvPr id="5" name="Body"/>
          <p:cNvSpPr txBox="1"/>
          <p:nvPr/>
        </p:nvSpPr>
        <p:spPr>
          <a:xfrm>
            <a:off x="685800" y="2286000"/>
            <a:ext cx="10820400" cy="40000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0" indent="0">
              <a:spcBef>
                <a:spcPts val="0"/>
              </a:spcBef>
              <a:lnSpc>
                <a:spcPct val="130000"/>
              </a:lnSpc>
            </a:pPr>
            <a:r>
              <a:rPr lang="tr-TR" sz="1800" dirty="0">
                <a:solidFill>
                  <a:srgbClr val="3A2C2A"/>
                </a:solidFill>
                <a:latin typeface="Calibri"/>
              </a:rPr>
              <a:t>Güncel mekân fotoğrafları: rhmteras.com.tr/galeri</a:t>
            </a:r>
            <a:endParaRPr lang="tr-TR" sz="1800" dirty="0"/>
          </a:p>
          <a:p>
            <a:pPr marL="0" indent="0">
              <a:spcBef>
                <a:spcPts val="800"/>
              </a:spcBef>
              <a:lnSpc>
                <a:spcPct val="130000"/>
              </a:lnSpc>
            </a:pPr>
            <a:r>
              <a:rPr lang="tr-TR" sz="1800" dirty="0">
                <a:solidFill>
                  <a:srgbClr val="3A2C2A"/>
                </a:solidFill>
                <a:latin typeface="Calibri"/>
              </a:rPr>
              <a:t>Logo ve kurumsal kimlik: rhmteras.com.tr</a:t>
            </a:r>
            <a:endParaRPr lang="tr-TR" sz="1800" dirty="0"/>
          </a:p>
          <a:p>
            <a:pPr marL="0" indent="0">
              <a:spcBef>
                <a:spcPts val="800"/>
              </a:spcBef>
            </a:pPr>
            <a:endParaRPr lang="tr-TR" sz="1800" dirty="0">
              <a:solidFill>
                <a:srgbClr val="3A2C2A"/>
              </a:solidFill>
              <a:latin typeface="Calibri"/>
            </a:endParaRPr>
          </a:p>
          <a:p>
            <a:pPr marL="0" indent="0">
              <a:spcBef>
                <a:spcPts val="800"/>
              </a:spcBef>
              <a:lnSpc>
                <a:spcPct val="130000"/>
              </a:lnSpc>
            </a:pPr>
            <a:r>
              <a:rPr lang="tr-TR" sz="1800" dirty="0">
                <a:solidFill>
                  <a:srgbClr val="3A2C2A"/>
                </a:solidFill>
                <a:latin typeface="Calibri"/>
              </a:rPr>
              <a:t>Rezervasyon  0212 741 01 44</a:t>
            </a:r>
            <a:endParaRPr lang="tr-TR" sz="1800" dirty="0"/>
          </a:p>
          <a:p>
            <a:pPr marL="0" indent="0">
              <a:spcBef>
                <a:spcPts val="800"/>
              </a:spcBef>
              <a:lnSpc>
                <a:spcPct val="130000"/>
              </a:lnSpc>
            </a:pPr>
            <a:r>
              <a:rPr lang="tr-TR" sz="1800" dirty="0">
                <a:solidFill>
                  <a:srgbClr val="3A2C2A"/>
                </a:solidFill>
                <a:latin typeface="Calibri"/>
              </a:rPr>
              <a:t>WhatsApp     0552 987 81 06</a:t>
            </a:r>
            <a:endParaRPr lang="tr-TR" sz="1800" dirty="0"/>
          </a:p>
          <a:p>
            <a:pPr marL="0" indent="0">
              <a:spcBef>
                <a:spcPts val="800"/>
              </a:spcBef>
              <a:lnSpc>
                <a:spcPct val="130000"/>
              </a:lnSpc>
            </a:pPr>
            <a:r>
              <a:rPr lang="tr-TR" sz="1800" dirty="0">
                <a:solidFill>
                  <a:srgbClr val="3A2C2A"/>
                </a:solidFill>
                <a:latin typeface="Calibri"/>
              </a:rPr>
              <a:t>Web          rhmteras.com.tr</a:t>
            </a:r>
            <a:endParaRPr lang="tr-TR" sz="1800" dirty="0"/>
          </a:p>
          <a:p>
            <a:pPr marL="0" indent="0">
              <a:spcBef>
                <a:spcPts val="800"/>
              </a:spcBef>
              <a:lnSpc>
                <a:spcPct val="130000"/>
              </a:lnSpc>
            </a:pPr>
            <a:r>
              <a:rPr lang="tr-TR" sz="1800" dirty="0">
                <a:solidFill>
                  <a:srgbClr val="3A2C2A"/>
                </a:solidFill>
                <a:latin typeface="Calibri"/>
              </a:rPr>
              <a:t>Instagram    @rhm_teras</a:t>
            </a:r>
            <a:endParaRPr lang="tr-TR" sz="1800" dirty="0"/>
          </a:p>
          <a:p>
            <a:pPr marL="0" indent="0">
              <a:spcBef>
                <a:spcPts val="800"/>
              </a:spcBef>
            </a:pPr>
            <a:endParaRPr lang="tr-TR" sz="1800" dirty="0">
              <a:solidFill>
                <a:srgbClr val="3A2C2A"/>
              </a:solidFill>
              <a:latin typeface="Calibri"/>
            </a:endParaRPr>
          </a:p>
          <a:p>
            <a:pPr marL="0" indent="0">
              <a:spcBef>
                <a:spcPts val="800"/>
              </a:spcBef>
              <a:lnSpc>
                <a:spcPct val="130000"/>
              </a:lnSpc>
            </a:pPr>
            <a:r>
              <a:rPr lang="tr-TR" sz="1800" dirty="0">
                <a:solidFill>
                  <a:srgbClr val="3A2C2A"/>
                </a:solidFill>
                <a:latin typeface="Calibri"/>
              </a:rPr>
              <a:t>Bu dosya geçici bir pilottur. Nihai basın kiti hazır olduğunda yenisiyle değiştirilecektir.</a:t>
            </a:r>
            <a:endParaRPr lang="tr-TR" sz="1800" dirty="0"/>
          </a:p>
          <a:p>
            <a:pPr marL="0" indent="0">
              <a:spcBef>
                <a:spcPts val="800"/>
              </a:spcBef>
            </a:pPr>
            <a:endParaRPr lang="tr-TR" sz="1800" dirty="0">
              <a:solidFill>
                <a:srgbClr val="3A2C2A"/>
              </a:solidFill>
              <a:latin typeface="Calibri"/>
            </a:endParaRPr>
          </a:p>
          <a:p>
            <a:pPr marL="0" indent="0">
              <a:spcBef>
                <a:spcPts val="800"/>
              </a:spcBef>
              <a:lnSpc>
                <a:spcPct val="130000"/>
              </a:lnSpc>
            </a:pPr>
            <a:r>
              <a:rPr lang="tr-TR" sz="1800" dirty="0">
                <a:solidFill>
                  <a:srgbClr val="3A2C2A"/>
                </a:solidFill>
                <a:latin typeface="Calibri"/>
              </a:rPr>
              <a:t>İŞ MERKEZLERİ YÖNETİMİ VE İŞLETİM A.Ş.</a:t>
            </a:r>
            <a:endParaRPr lang="tr-TR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HM">
  <a:themeElements>
    <a:clrScheme name="RHM">
      <a:dk1>
        <a:srgbClr val="17100F"/>
      </a:dk1>
      <a:lt1>
        <a:srgbClr val="F4EDE4"/>
      </a:lt1>
      <a:dk2>
        <a:srgbClr val="5E2027"/>
      </a:dk2>
      <a:lt2>
        <a:srgbClr val="EFE7DC"/>
      </a:lt2>
      <a:accent1>
        <a:srgbClr val="85303A"/>
      </a:accent1>
      <a:accent2>
        <a:srgbClr val="B0893E"/>
      </a:accent2>
      <a:accent3>
        <a:srgbClr val="85303A"/>
      </a:accent3>
      <a:accent4>
        <a:srgbClr val="B0893E"/>
      </a:accent4>
      <a:accent5>
        <a:srgbClr val="7A6B64"/>
      </a:accent5>
      <a:accent6>
        <a:srgbClr val="3A2C2A"/>
      </a:accent6>
      <a:hlink>
        <a:srgbClr val="85303A"/>
      </a:hlink>
      <a:folHlink>
        <a:srgbClr val="5E2027"/>
      </a:folHlink>
    </a:clrScheme>
    <a:fontScheme name="RHM">
      <a:majorFont>
        <a:latin typeface="Georgia"/>
        <a:ea typeface="Georgia"/>
        <a:cs typeface="Georgia"/>
      </a:majorFont>
      <a:minorFont>
        <a:latin typeface="Calibri"/>
        <a:ea typeface="Calibri"/>
        <a:cs typeface="Calibri"/>
      </a:minorFont>
    </a:fontScheme>
    <a:fmtScheme name="RHM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>
          <a:solidFill>
            <a:schemeClr val="phClr"/>
          </a:solidFill>
        </a:ln>
        <a:ln w="12700">
          <a:solidFill>
            <a:schemeClr val="phClr"/>
          </a:solidFill>
        </a:ln>
        <a:ln w="127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RHM Teras</Application>
  <Slides>3</Slides>
  <Notes>0</Notes>
  <PresentationFormat>On-screen Show (16:9)</PresentationFormat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RHM Teras Restoran Basın Kiti</dc:title>
  <dc:creator>RHM Teras Restoran</dc:creator>
  <cp:lastModifiedBy>RHM Teras Restoran</cp:lastModifiedBy>
</cp:coreProperties>
</file>